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ACE69-4DDD-48C6-9D05-1B9A500536C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C4A7A-10E0-4780-9CE1-3B4A8BC2D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4A7A-10E0-4780-9CE1-3B4A8BC2DB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6392-9C71-4580-8553-8330654FAC4D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F3D62-F68D-481D-9211-CDCBEC2D6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988840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E-CONTENT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SEMESTER-IV (PROGRAMME)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2021-22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DEVELOPMENT OF EDUCATION IN INDIA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AP/EDN/401C-1D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RIGHT TO EDUCATION ACT-2009</a:t>
            </a:r>
          </a:p>
          <a:p>
            <a:pPr algn="ctr"/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32656"/>
            <a:ext cx="1300311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</a:rPr>
              <a:t>RTE-2009</a:t>
            </a: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7016824" cy="393799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RTE proposed in 86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Amendment of Constitution Act in 2002,to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provied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free and compulsory education and Article 21-A inserted in the Constitution of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On 1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April 2012,Article 21-A and RTE Act enforced in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 per RTE ,education for children age group from 6 to14 and 6to18 for differently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abled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chid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become Fundamental right.</a:t>
            </a:r>
          </a:p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RTE Act-2009 focuses on Quality of Education - Star of Mys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RTE Act-2009 focuses on Quality of Education - Star of Mys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abinet Approves Amendment To 'The Right To Education Act, 2009'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Cabinet Approves Amendment To 'The Right To Education Act, 2009'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48680"/>
            <a:ext cx="8461932" cy="57606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24744"/>
            <a:ext cx="662473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B050"/>
                </a:solidFill>
              </a:rPr>
              <a:t>Important </a:t>
            </a:r>
            <a:r>
              <a:rPr lang="en-US" sz="4000" smtClean="0">
                <a:solidFill>
                  <a:srgbClr val="00B050"/>
                </a:solidFill>
              </a:rPr>
              <a:t>provision </a:t>
            </a:r>
          </a:p>
          <a:p>
            <a:endParaRPr lang="en-US" sz="40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No  school , capitation fees, charges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No screening procedures for child or his  parents for admission in school.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Child  should be admitted to a age appropriate class.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Text book, uniform and writing materials should be provided free of cost.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2924944"/>
            <a:ext cx="7416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/>
              <a:t> </a:t>
            </a:r>
            <a:r>
              <a:rPr lang="en-US" sz="6000" dirty="0" smtClean="0"/>
              <a:t>    </a:t>
            </a:r>
            <a:r>
              <a:rPr lang="en-US" sz="9600" dirty="0" smtClean="0">
                <a:solidFill>
                  <a:srgbClr val="7030A0"/>
                </a:solidFill>
              </a:rPr>
              <a:t>THANK YOU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115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RTE-2009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Akinchan</dc:creator>
  <cp:lastModifiedBy>Akinchan</cp:lastModifiedBy>
  <cp:revision>14</cp:revision>
  <dcterms:created xsi:type="dcterms:W3CDTF">2024-06-15T07:03:30Z</dcterms:created>
  <dcterms:modified xsi:type="dcterms:W3CDTF">2024-06-16T06:32:12Z</dcterms:modified>
</cp:coreProperties>
</file>